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07" autoAdjust="0"/>
  </p:normalViewPr>
  <p:slideViewPr>
    <p:cSldViewPr snapToGrid="0" showGuides="1">
      <p:cViewPr>
        <p:scale>
          <a:sx n="23" d="100"/>
          <a:sy n="23" d="100"/>
        </p:scale>
        <p:origin x="1002" y="9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A4856-304B-47F5-A730-FA2772F351C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91C9-946F-4F65-8419-4E684BA80C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385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791C9-946F-4F65-8419-4E684BA80CE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6885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564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477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620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692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875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1330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713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46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7205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570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663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88DB1-F4CC-42FA-9BFF-C4130B54F2AC}" type="datetimeFigureOut">
              <a:rPr lang="zh-CN" altLang="en-US" smtClean="0"/>
              <a:t>2021/7/20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6001D-D6AA-4CAE-93A3-2E4E90BAB6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441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4458909" y="405034"/>
            <a:ext cx="5992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24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蓝色食物与营养健康国际论坛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458907" y="913963"/>
            <a:ext cx="612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Blue Foods and Health International Forum</a:t>
            </a:r>
            <a:endParaRPr lang="zh-CN" altLang="en-US" sz="24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609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14</Words>
  <Application>Microsoft Office PowerPoint</Application>
  <PresentationFormat>自定义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Arial</vt:lpstr>
      <vt:lpstr>Calibri</vt:lpstr>
      <vt:lpstr>Calibri Light</vt:lpstr>
      <vt:lpstr>Office 主题​​</vt:lpstr>
      <vt:lpstr>PowerPoint 演示文稿</vt:lpstr>
    </vt:vector>
  </TitlesOfParts>
  <Company>OUC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Yaoguang Chang</dc:creator>
  <cp:lastModifiedBy>Yaoguang Chang</cp:lastModifiedBy>
  <cp:revision>12</cp:revision>
  <dcterms:created xsi:type="dcterms:W3CDTF">2021-07-01T07:33:13Z</dcterms:created>
  <dcterms:modified xsi:type="dcterms:W3CDTF">2021-07-20T14:33:11Z</dcterms:modified>
</cp:coreProperties>
</file>